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2" r:id="rId2"/>
    <p:sldId id="258" r:id="rId3"/>
    <p:sldId id="259" r:id="rId4"/>
    <p:sldId id="263" r:id="rId5"/>
    <p:sldId id="260" r:id="rId6"/>
    <p:sldId id="265" r:id="rId7"/>
    <p:sldId id="257" r:id="rId8"/>
    <p:sldId id="266" r:id="rId9"/>
    <p:sldId id="267" r:id="rId10"/>
    <p:sldId id="268" r:id="rId11"/>
    <p:sldId id="269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9FF"/>
    <a:srgbClr val="FF5229"/>
    <a:srgbClr val="FF7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110" d="100"/>
          <a:sy n="110" d="100"/>
        </p:scale>
        <p:origin x="-72" y="-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1976C4-C20F-43EF-8313-DDC6F1E26961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6FD60-4A73-4E77-BC7C-7DCE5C67FA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142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6FD60-4A73-4E77-BC7C-7DCE5C67FAC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864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55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315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981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774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256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039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065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94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80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944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156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73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오른쪽 중괄호 4"/>
          <p:cNvSpPr/>
          <p:nvPr/>
        </p:nvSpPr>
        <p:spPr>
          <a:xfrm rot="16200000" flipH="1">
            <a:off x="-24262" y="140626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중괄호 7"/>
          <p:cNvSpPr/>
          <p:nvPr/>
        </p:nvSpPr>
        <p:spPr>
          <a:xfrm rot="16200000" flipH="1">
            <a:off x="3728210" y="1508778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 rot="10800000">
            <a:off x="2195736" y="0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중괄호 18"/>
          <p:cNvSpPr/>
          <p:nvPr/>
        </p:nvSpPr>
        <p:spPr>
          <a:xfrm flipH="1">
            <a:off x="971600" y="6597352"/>
            <a:ext cx="146524" cy="26064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중괄호 19"/>
          <p:cNvSpPr/>
          <p:nvPr/>
        </p:nvSpPr>
        <p:spPr>
          <a:xfrm flipH="1">
            <a:off x="971600" y="6364036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중괄호 20"/>
          <p:cNvSpPr/>
          <p:nvPr/>
        </p:nvSpPr>
        <p:spPr>
          <a:xfrm rot="16200000" flipH="1">
            <a:off x="2969702" y="857342"/>
            <a:ext cx="146524" cy="140140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오른쪽 중괄호 21"/>
          <p:cNvSpPr/>
          <p:nvPr/>
        </p:nvSpPr>
        <p:spPr>
          <a:xfrm flipH="1">
            <a:off x="2195736" y="107396"/>
            <a:ext cx="146524" cy="140140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52820" y="206630"/>
            <a:ext cx="432048" cy="213516"/>
          </a:xfrm>
        </p:spPr>
        <p:txBody>
          <a:bodyPr>
            <a:normAutofit fontScale="90000"/>
          </a:bodyPr>
          <a:lstStyle/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1907704" y="-5749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1835696" y="701342"/>
            <a:ext cx="50405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9" name="제목 1"/>
          <p:cNvSpPr txBox="1">
            <a:spLocks/>
          </p:cNvSpPr>
          <p:nvPr/>
        </p:nvSpPr>
        <p:spPr>
          <a:xfrm>
            <a:off x="2826940" y="158450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0" name="제목 1"/>
          <p:cNvSpPr txBox="1">
            <a:spLocks/>
          </p:cNvSpPr>
          <p:nvPr/>
        </p:nvSpPr>
        <p:spPr>
          <a:xfrm>
            <a:off x="3563888" y="158450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1" name="제목 1"/>
          <p:cNvSpPr txBox="1">
            <a:spLocks/>
          </p:cNvSpPr>
          <p:nvPr/>
        </p:nvSpPr>
        <p:spPr>
          <a:xfrm>
            <a:off x="673608" y="6306546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2" name="제목 1"/>
          <p:cNvSpPr txBox="1">
            <a:spLocks/>
          </p:cNvSpPr>
          <p:nvPr/>
        </p:nvSpPr>
        <p:spPr>
          <a:xfrm>
            <a:off x="673608" y="6620918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5868144" y="268836"/>
            <a:ext cx="3096344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err="1" smtClean="0"/>
              <a:t>미니맵</a:t>
            </a:r>
            <a:r>
              <a:rPr lang="ko-KR" altLang="en-US" sz="1400" dirty="0" smtClean="0"/>
              <a:t> 투명도 </a:t>
            </a:r>
            <a:r>
              <a:rPr lang="en-US" altLang="ko-KR" sz="1400" dirty="0" smtClean="0"/>
              <a:t>: 75%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977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의뢰의뢰\네이버오픈페스트\06_자취남기기(빈화면)_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80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오른쪽 중괄호 4"/>
          <p:cNvSpPr/>
          <p:nvPr/>
        </p:nvSpPr>
        <p:spPr>
          <a:xfrm>
            <a:off x="3916471" y="0"/>
            <a:ext cx="146524" cy="47630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3923928" y="70499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9" name="오른쪽 중괄호 8"/>
          <p:cNvSpPr/>
          <p:nvPr/>
        </p:nvSpPr>
        <p:spPr>
          <a:xfrm>
            <a:off x="3922674" y="948088"/>
            <a:ext cx="140322" cy="75272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>
            <a:off x="3923929" y="2184612"/>
            <a:ext cx="139068" cy="52430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오른쪽 중괄호 12"/>
          <p:cNvSpPr/>
          <p:nvPr/>
        </p:nvSpPr>
        <p:spPr>
          <a:xfrm>
            <a:off x="3909014" y="3192724"/>
            <a:ext cx="153982" cy="163456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>
            <a:off x="3909014" y="464285"/>
            <a:ext cx="84449" cy="4838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오른쪽 중괄호 16"/>
          <p:cNvSpPr/>
          <p:nvPr/>
        </p:nvSpPr>
        <p:spPr>
          <a:xfrm>
            <a:off x="3909014" y="1700808"/>
            <a:ext cx="84449" cy="4838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오른쪽 중괄호 17"/>
          <p:cNvSpPr/>
          <p:nvPr/>
        </p:nvSpPr>
        <p:spPr>
          <a:xfrm>
            <a:off x="3909014" y="2708920"/>
            <a:ext cx="84449" cy="4838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3923928" y="1147426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0" name="제목 1"/>
          <p:cNvSpPr txBox="1">
            <a:spLocks/>
          </p:cNvSpPr>
          <p:nvPr/>
        </p:nvSpPr>
        <p:spPr>
          <a:xfrm>
            <a:off x="3923928" y="2269744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3923928" y="3832982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3851920" y="529164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3851920" y="1765687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3851920" y="2773799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5" name="오른쪽 중괄호 24"/>
          <p:cNvSpPr/>
          <p:nvPr/>
        </p:nvSpPr>
        <p:spPr>
          <a:xfrm>
            <a:off x="1043608" y="2112442"/>
            <a:ext cx="169432" cy="6488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 flipH="1">
            <a:off x="1129797" y="2019887"/>
            <a:ext cx="381214" cy="248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7" name="오른쪽 중괄호 26"/>
          <p:cNvSpPr/>
          <p:nvPr/>
        </p:nvSpPr>
        <p:spPr>
          <a:xfrm flipH="1">
            <a:off x="1753749" y="949514"/>
            <a:ext cx="178593" cy="12553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제목 1"/>
          <p:cNvSpPr txBox="1">
            <a:spLocks/>
          </p:cNvSpPr>
          <p:nvPr/>
        </p:nvSpPr>
        <p:spPr>
          <a:xfrm flipH="1">
            <a:off x="1471770" y="883207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9" name="오른쪽 중괄호 28"/>
          <p:cNvSpPr/>
          <p:nvPr/>
        </p:nvSpPr>
        <p:spPr>
          <a:xfrm>
            <a:off x="2339752" y="961896"/>
            <a:ext cx="169432" cy="19087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제목 1"/>
          <p:cNvSpPr txBox="1">
            <a:spLocks/>
          </p:cNvSpPr>
          <p:nvPr/>
        </p:nvSpPr>
        <p:spPr>
          <a:xfrm flipH="1">
            <a:off x="2410836" y="918659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3" name="오른쪽 중괄호 32"/>
          <p:cNvSpPr/>
          <p:nvPr/>
        </p:nvSpPr>
        <p:spPr>
          <a:xfrm>
            <a:off x="2421283" y="1534767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제목 1"/>
          <p:cNvSpPr txBox="1">
            <a:spLocks/>
          </p:cNvSpPr>
          <p:nvPr/>
        </p:nvSpPr>
        <p:spPr>
          <a:xfrm flipH="1">
            <a:off x="2492368" y="1501469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5" name="오른쪽 중괄호 34"/>
          <p:cNvSpPr/>
          <p:nvPr/>
        </p:nvSpPr>
        <p:spPr>
          <a:xfrm>
            <a:off x="430970" y="3215046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1"/>
          <p:cNvSpPr txBox="1">
            <a:spLocks/>
          </p:cNvSpPr>
          <p:nvPr/>
        </p:nvSpPr>
        <p:spPr>
          <a:xfrm flipH="1">
            <a:off x="502055" y="3181748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7" name="오른쪽 중괄호 36"/>
          <p:cNvSpPr/>
          <p:nvPr/>
        </p:nvSpPr>
        <p:spPr>
          <a:xfrm rot="5400000" flipV="1">
            <a:off x="100445" y="3530631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제목 1"/>
          <p:cNvSpPr txBox="1">
            <a:spLocks/>
          </p:cNvSpPr>
          <p:nvPr/>
        </p:nvSpPr>
        <p:spPr>
          <a:xfrm flipH="1">
            <a:off x="28564" y="3645024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9" name="오른쪽 중괄호 38"/>
          <p:cNvSpPr/>
          <p:nvPr/>
        </p:nvSpPr>
        <p:spPr>
          <a:xfrm rot="5400000" flipV="1">
            <a:off x="100445" y="1565257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제목 1"/>
          <p:cNvSpPr txBox="1">
            <a:spLocks/>
          </p:cNvSpPr>
          <p:nvPr/>
        </p:nvSpPr>
        <p:spPr>
          <a:xfrm flipH="1">
            <a:off x="28564" y="1679650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43" name="오른쪽 중괄호 42"/>
          <p:cNvSpPr/>
          <p:nvPr/>
        </p:nvSpPr>
        <p:spPr>
          <a:xfrm rot="5400000" flipV="1">
            <a:off x="1914926" y="1565257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제목 1"/>
          <p:cNvSpPr txBox="1">
            <a:spLocks/>
          </p:cNvSpPr>
          <p:nvPr/>
        </p:nvSpPr>
        <p:spPr>
          <a:xfrm flipH="1">
            <a:off x="1843045" y="1679650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cxnSp>
        <p:nvCxnSpPr>
          <p:cNvPr id="45" name="구부러진 연결선 44"/>
          <p:cNvCxnSpPr/>
          <p:nvPr/>
        </p:nvCxnSpPr>
        <p:spPr>
          <a:xfrm rot="10800000" flipV="1">
            <a:off x="1341580" y="1198163"/>
            <a:ext cx="587453" cy="443058"/>
          </a:xfrm>
          <a:prstGeom prst="curvedConnector3">
            <a:avLst/>
          </a:prstGeom>
          <a:ln>
            <a:solidFill>
              <a:srgbClr val="FF2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제목 1"/>
          <p:cNvSpPr txBox="1">
            <a:spLocks/>
          </p:cNvSpPr>
          <p:nvPr/>
        </p:nvSpPr>
        <p:spPr>
          <a:xfrm flipH="1">
            <a:off x="601621" y="1497910"/>
            <a:ext cx="983992" cy="418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</a:t>
            </a:r>
            <a:r>
              <a:rPr lang="ko-KR" altLang="en-US" sz="900" dirty="0" smtClean="0">
                <a:solidFill>
                  <a:srgbClr val="FF29FF"/>
                </a:solidFill>
              </a:rPr>
              <a:t>픽셀</a:t>
            </a:r>
            <a:r>
              <a:rPr lang="en-US" altLang="ko-KR" sz="900" dirty="0" smtClean="0">
                <a:solidFill>
                  <a:srgbClr val="FF29FF"/>
                </a:solidFill>
              </a:rPr>
              <a:t>(1dp)</a:t>
            </a:r>
            <a:r>
              <a:rPr lang="ko-KR" altLang="en-US" sz="900" dirty="0" smtClean="0">
                <a:solidFill>
                  <a:srgbClr val="FF29FF"/>
                </a:solidFill>
              </a:rPr>
              <a:t> 선</a:t>
            </a:r>
            <a:r>
              <a:rPr lang="en-US" altLang="ko-KR" sz="900" dirty="0" smtClean="0">
                <a:solidFill>
                  <a:srgbClr val="FF29FF"/>
                </a:solidFill>
              </a:rPr>
              <a:t>, </a:t>
            </a:r>
          </a:p>
          <a:p>
            <a:r>
              <a:rPr lang="ko-KR" altLang="en-US" sz="900" dirty="0" smtClean="0">
                <a:solidFill>
                  <a:srgbClr val="FF29FF"/>
                </a:solidFill>
              </a:rPr>
              <a:t>뚫려있는 구멍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48" name="오른쪽 중괄호 47"/>
          <p:cNvSpPr/>
          <p:nvPr/>
        </p:nvSpPr>
        <p:spPr>
          <a:xfrm rot="5400000" flipV="1">
            <a:off x="-19161" y="2123572"/>
            <a:ext cx="196038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제목 1"/>
          <p:cNvSpPr txBox="1">
            <a:spLocks/>
          </p:cNvSpPr>
          <p:nvPr/>
        </p:nvSpPr>
        <p:spPr>
          <a:xfrm flipH="1">
            <a:off x="-83103" y="2221269"/>
            <a:ext cx="381214" cy="304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0" name="오른쪽 중괄호 49"/>
          <p:cNvSpPr/>
          <p:nvPr/>
        </p:nvSpPr>
        <p:spPr>
          <a:xfrm rot="5400000" flipV="1">
            <a:off x="241603" y="2165083"/>
            <a:ext cx="196038" cy="8302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제목 1"/>
          <p:cNvSpPr txBox="1">
            <a:spLocks/>
          </p:cNvSpPr>
          <p:nvPr/>
        </p:nvSpPr>
        <p:spPr>
          <a:xfrm flipH="1">
            <a:off x="97996" y="2078756"/>
            <a:ext cx="503625" cy="558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 dirty="0" smtClean="0">
                <a:solidFill>
                  <a:srgbClr val="FF29FF"/>
                </a:solidFill>
              </a:rPr>
              <a:t>4</a:t>
            </a:r>
            <a:endParaRPr lang="ko-KR" altLang="en-US" sz="1000" dirty="0">
              <a:solidFill>
                <a:srgbClr val="FF29FF"/>
              </a:solidFill>
            </a:endParaRPr>
          </a:p>
        </p:txBody>
      </p:sp>
      <p:sp>
        <p:nvSpPr>
          <p:cNvPr id="52" name="오른쪽 중괄호 51"/>
          <p:cNvSpPr/>
          <p:nvPr/>
        </p:nvSpPr>
        <p:spPr>
          <a:xfrm rot="5400000" flipV="1">
            <a:off x="133620" y="338891"/>
            <a:ext cx="196144" cy="47170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제목 1"/>
          <p:cNvSpPr txBox="1">
            <a:spLocks/>
          </p:cNvSpPr>
          <p:nvPr/>
        </p:nvSpPr>
        <p:spPr>
          <a:xfrm flipH="1">
            <a:off x="52030" y="557208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5" name="오른쪽 중괄호 54"/>
          <p:cNvSpPr/>
          <p:nvPr/>
        </p:nvSpPr>
        <p:spPr>
          <a:xfrm>
            <a:off x="474720" y="0"/>
            <a:ext cx="146524" cy="47630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제목 1"/>
          <p:cNvSpPr txBox="1">
            <a:spLocks/>
          </p:cNvSpPr>
          <p:nvPr/>
        </p:nvSpPr>
        <p:spPr>
          <a:xfrm>
            <a:off x="502055" y="188640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7" name="제목 1"/>
          <p:cNvSpPr txBox="1">
            <a:spLocks/>
          </p:cNvSpPr>
          <p:nvPr/>
        </p:nvSpPr>
        <p:spPr>
          <a:xfrm>
            <a:off x="4283968" y="1"/>
            <a:ext cx="2304256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18px (4.5dp)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000000(100%)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58" name="제목 1"/>
          <p:cNvSpPr txBox="1">
            <a:spLocks/>
          </p:cNvSpPr>
          <p:nvPr/>
        </p:nvSpPr>
        <p:spPr>
          <a:xfrm>
            <a:off x="7092280" y="1"/>
            <a:ext cx="2051720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70f886(90%)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59" name="제목 1"/>
          <p:cNvSpPr txBox="1">
            <a:spLocks/>
          </p:cNvSpPr>
          <p:nvPr/>
        </p:nvSpPr>
        <p:spPr>
          <a:xfrm>
            <a:off x="4283968" y="624753"/>
            <a:ext cx="2304256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000000(90%)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60" name="제목 1"/>
          <p:cNvSpPr txBox="1">
            <a:spLocks/>
          </p:cNvSpPr>
          <p:nvPr/>
        </p:nvSpPr>
        <p:spPr>
          <a:xfrm>
            <a:off x="4283968" y="1227619"/>
            <a:ext cx="2376264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(3.5dp), 12px (3dp)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000000(35%), 000000(25%)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61" name="제목 1"/>
          <p:cNvSpPr txBox="1">
            <a:spLocks/>
          </p:cNvSpPr>
          <p:nvPr/>
        </p:nvSpPr>
        <p:spPr>
          <a:xfrm>
            <a:off x="6681125" y="1227619"/>
            <a:ext cx="2376264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(3.5dp), 12px (3dp)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000000(65%)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62" name="제목 1"/>
          <p:cNvSpPr txBox="1">
            <a:spLocks/>
          </p:cNvSpPr>
          <p:nvPr/>
        </p:nvSpPr>
        <p:spPr>
          <a:xfrm>
            <a:off x="4283968" y="2206592"/>
            <a:ext cx="1944216" cy="502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009017(65%)</a:t>
            </a:r>
            <a:endParaRPr lang="ko-KR" altLang="en-US" sz="1400" dirty="0"/>
          </a:p>
        </p:txBody>
      </p:sp>
      <p:sp>
        <p:nvSpPr>
          <p:cNvPr id="63" name="제목 1"/>
          <p:cNvSpPr txBox="1">
            <a:spLocks/>
          </p:cNvSpPr>
          <p:nvPr/>
        </p:nvSpPr>
        <p:spPr>
          <a:xfrm>
            <a:off x="4283968" y="3196739"/>
            <a:ext cx="2304256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000000(30%)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54" name="제목 1"/>
          <p:cNvSpPr txBox="1">
            <a:spLocks/>
          </p:cNvSpPr>
          <p:nvPr/>
        </p:nvSpPr>
        <p:spPr>
          <a:xfrm>
            <a:off x="4283968" y="4402966"/>
            <a:ext cx="4032448" cy="19063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하얀 네모들 투명도 </a:t>
            </a:r>
            <a:r>
              <a:rPr lang="en-US" altLang="ko-KR" sz="1400" dirty="0" smtClean="0"/>
              <a:t>: 90%</a:t>
            </a:r>
          </a:p>
          <a:p>
            <a:pPr algn="l"/>
            <a:endParaRPr lang="en-US" altLang="ko-KR" sz="1400" dirty="0"/>
          </a:p>
          <a:p>
            <a:pPr algn="l"/>
            <a:r>
              <a:rPr lang="ko-KR" altLang="en-US" sz="1400" dirty="0" smtClean="0"/>
              <a:t>배경 효과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블러</a:t>
            </a:r>
            <a:r>
              <a:rPr lang="ko-KR" altLang="en-US" sz="1400" dirty="0" smtClean="0"/>
              <a:t> 처리 </a:t>
            </a:r>
            <a:r>
              <a:rPr lang="en-US" altLang="ko-KR" sz="1400" dirty="0" smtClean="0"/>
              <a:t>+ </a:t>
            </a:r>
            <a:r>
              <a:rPr lang="ko-KR" altLang="en-US" sz="1400" dirty="0" smtClean="0"/>
              <a:t>반투명 검정 면</a:t>
            </a:r>
            <a:r>
              <a:rPr lang="en-US" altLang="ko-KR" sz="1400" dirty="0" smtClean="0"/>
              <a:t>(50%)</a:t>
            </a:r>
          </a:p>
        </p:txBody>
      </p:sp>
    </p:spTree>
    <p:extLst>
      <p:ext uri="{BB962C8B-B14F-4D97-AF65-F5344CB8AC3E}">
        <p14:creationId xmlns:p14="http://schemas.microsoft.com/office/powerpoint/2010/main" val="3836368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오른쪽 중괄호 4"/>
          <p:cNvSpPr/>
          <p:nvPr/>
        </p:nvSpPr>
        <p:spPr>
          <a:xfrm rot="16200000">
            <a:off x="3701861" y="2035479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오른쪽 중괄호 5"/>
          <p:cNvSpPr/>
          <p:nvPr/>
        </p:nvSpPr>
        <p:spPr>
          <a:xfrm rot="5400000" flipV="1">
            <a:off x="-42329" y="425240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오른쪽 중괄호 6"/>
          <p:cNvSpPr/>
          <p:nvPr/>
        </p:nvSpPr>
        <p:spPr>
          <a:xfrm rot="5400000" flipV="1">
            <a:off x="3701862" y="401584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중괄호 8"/>
          <p:cNvSpPr/>
          <p:nvPr/>
        </p:nvSpPr>
        <p:spPr>
          <a:xfrm rot="5400000" flipV="1">
            <a:off x="3645561" y="683035"/>
            <a:ext cx="196150" cy="21547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rot="5400000" flipV="1">
            <a:off x="2865329" y="622411"/>
            <a:ext cx="155275" cy="25607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 rot="5400000" flipV="1">
            <a:off x="93761" y="395686"/>
            <a:ext cx="138987" cy="10481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중괄호 11"/>
          <p:cNvSpPr/>
          <p:nvPr/>
        </p:nvSpPr>
        <p:spPr>
          <a:xfrm rot="5400000" flipV="1">
            <a:off x="3632838" y="380680"/>
            <a:ext cx="136763" cy="8529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중괄호 12"/>
          <p:cNvSpPr/>
          <p:nvPr/>
        </p:nvSpPr>
        <p:spPr>
          <a:xfrm rot="5400000" flipV="1">
            <a:off x="3096026" y="700052"/>
            <a:ext cx="183324" cy="944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 rot="5400000" flipV="1">
            <a:off x="1812927" y="541254"/>
            <a:ext cx="217208" cy="3636688"/>
          </a:xfrm>
          <a:prstGeom prst="rightBrace">
            <a:avLst>
              <a:gd name="adj1" fmla="val 8333"/>
              <a:gd name="adj2" fmla="val 55693"/>
            </a:avLst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 rot="5400000" flipH="1" flipV="1">
            <a:off x="896072" y="2573430"/>
            <a:ext cx="224287" cy="1792136"/>
          </a:xfrm>
          <a:prstGeom prst="rightBrace">
            <a:avLst>
              <a:gd name="adj1" fmla="val 8333"/>
              <a:gd name="adj2" fmla="val 71660"/>
            </a:avLst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중괄호 15"/>
          <p:cNvSpPr/>
          <p:nvPr/>
        </p:nvSpPr>
        <p:spPr>
          <a:xfrm rot="5400000" flipH="1" flipV="1">
            <a:off x="49567" y="3051555"/>
            <a:ext cx="168942" cy="5973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오른쪽 중괄호 16"/>
          <p:cNvSpPr/>
          <p:nvPr/>
        </p:nvSpPr>
        <p:spPr>
          <a:xfrm rot="5400000" flipH="1" flipV="1">
            <a:off x="129401" y="3700731"/>
            <a:ext cx="112144" cy="1639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오른쪽 중괄호 17"/>
          <p:cNvSpPr/>
          <p:nvPr/>
        </p:nvSpPr>
        <p:spPr>
          <a:xfrm rot="5400000" flipH="1" flipV="1">
            <a:off x="1374685" y="3755575"/>
            <a:ext cx="129397" cy="7146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중괄호 18"/>
          <p:cNvSpPr/>
          <p:nvPr/>
        </p:nvSpPr>
        <p:spPr>
          <a:xfrm rot="5400000" flipH="1" flipV="1">
            <a:off x="388445" y="4224199"/>
            <a:ext cx="180653" cy="75049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중괄호 19"/>
          <p:cNvSpPr/>
          <p:nvPr/>
        </p:nvSpPr>
        <p:spPr>
          <a:xfrm rot="5400000" flipH="1" flipV="1">
            <a:off x="1451233" y="4245511"/>
            <a:ext cx="209529" cy="71949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중괄호 20"/>
          <p:cNvSpPr/>
          <p:nvPr/>
        </p:nvSpPr>
        <p:spPr>
          <a:xfrm rot="5400000" flipH="1" flipV="1">
            <a:off x="2188112" y="4241195"/>
            <a:ext cx="192276" cy="71087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중괄호 22"/>
          <p:cNvSpPr/>
          <p:nvPr/>
        </p:nvSpPr>
        <p:spPr>
          <a:xfrm rot="5400000" flipH="1" flipV="1">
            <a:off x="2817508" y="4603174"/>
            <a:ext cx="134960" cy="6148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중괄호 23"/>
          <p:cNvSpPr/>
          <p:nvPr/>
        </p:nvSpPr>
        <p:spPr>
          <a:xfrm flipV="1">
            <a:off x="110846" y="-2133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오른쪽 중괄호 24"/>
          <p:cNvSpPr/>
          <p:nvPr/>
        </p:nvSpPr>
        <p:spPr>
          <a:xfrm flipV="1">
            <a:off x="812067" y="100735"/>
            <a:ext cx="205850" cy="5453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중괄호 25"/>
          <p:cNvSpPr/>
          <p:nvPr/>
        </p:nvSpPr>
        <p:spPr>
          <a:xfrm flipV="1">
            <a:off x="812067" y="309031"/>
            <a:ext cx="205850" cy="5453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오른쪽 중괄호 27"/>
          <p:cNvSpPr/>
          <p:nvPr/>
        </p:nvSpPr>
        <p:spPr>
          <a:xfrm flipH="1" flipV="1">
            <a:off x="3278037" y="317654"/>
            <a:ext cx="226649" cy="4591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중괄호 28"/>
          <p:cNvSpPr/>
          <p:nvPr/>
        </p:nvSpPr>
        <p:spPr>
          <a:xfrm flipH="1" flipV="1">
            <a:off x="2182482" y="372195"/>
            <a:ext cx="151178" cy="19714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오른쪽 중괄호 31"/>
          <p:cNvSpPr/>
          <p:nvPr/>
        </p:nvSpPr>
        <p:spPr>
          <a:xfrm flipH="1" flipV="1">
            <a:off x="2182482" y="655610"/>
            <a:ext cx="151178" cy="19714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오른쪽 중괄호 32"/>
          <p:cNvSpPr/>
          <p:nvPr/>
        </p:nvSpPr>
        <p:spPr>
          <a:xfrm flipV="1">
            <a:off x="1645920" y="854015"/>
            <a:ext cx="138020" cy="163902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오른쪽 중괄호 34"/>
          <p:cNvSpPr/>
          <p:nvPr/>
        </p:nvSpPr>
        <p:spPr>
          <a:xfrm flipV="1">
            <a:off x="948907" y="1188126"/>
            <a:ext cx="146648" cy="9721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오른쪽 중괄호 35"/>
          <p:cNvSpPr/>
          <p:nvPr/>
        </p:nvSpPr>
        <p:spPr>
          <a:xfrm flipV="1">
            <a:off x="948907" y="1412776"/>
            <a:ext cx="146648" cy="9721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오른쪽 중괄호 36"/>
          <p:cNvSpPr/>
          <p:nvPr/>
        </p:nvSpPr>
        <p:spPr>
          <a:xfrm flipV="1">
            <a:off x="2638610" y="1637424"/>
            <a:ext cx="147722" cy="12236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오른쪽 중괄호 37"/>
          <p:cNvSpPr/>
          <p:nvPr/>
        </p:nvSpPr>
        <p:spPr>
          <a:xfrm flipV="1">
            <a:off x="1930795" y="2139350"/>
            <a:ext cx="167055" cy="5426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오른쪽 중괄호 38"/>
          <p:cNvSpPr/>
          <p:nvPr/>
        </p:nvSpPr>
        <p:spPr>
          <a:xfrm flipV="1">
            <a:off x="3769357" y="2250993"/>
            <a:ext cx="226579" cy="133759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오른쪽 중괄호 39"/>
          <p:cNvSpPr/>
          <p:nvPr/>
        </p:nvSpPr>
        <p:spPr>
          <a:xfrm flipV="1">
            <a:off x="3788516" y="3636397"/>
            <a:ext cx="198794" cy="90109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오른쪽 중괄호 40"/>
          <p:cNvSpPr/>
          <p:nvPr/>
        </p:nvSpPr>
        <p:spPr>
          <a:xfrm flipV="1">
            <a:off x="3779686" y="4566433"/>
            <a:ext cx="216249" cy="41963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오른쪽 중괄호 41"/>
          <p:cNvSpPr/>
          <p:nvPr/>
        </p:nvSpPr>
        <p:spPr>
          <a:xfrm flipV="1">
            <a:off x="1190445" y="1777041"/>
            <a:ext cx="182230" cy="12308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오른쪽 중괄호 42"/>
          <p:cNvSpPr/>
          <p:nvPr/>
        </p:nvSpPr>
        <p:spPr>
          <a:xfrm flipV="1">
            <a:off x="1203628" y="2044459"/>
            <a:ext cx="169048" cy="14915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오른쪽 중괄호 43"/>
          <p:cNvSpPr/>
          <p:nvPr/>
        </p:nvSpPr>
        <p:spPr>
          <a:xfrm rot="5400000" flipH="1" flipV="1">
            <a:off x="2728264" y="2573430"/>
            <a:ext cx="224287" cy="1792136"/>
          </a:xfrm>
          <a:prstGeom prst="rightBrace">
            <a:avLst>
              <a:gd name="adj1" fmla="val 8333"/>
              <a:gd name="adj2" fmla="val 71660"/>
            </a:avLst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제목 1"/>
          <p:cNvSpPr txBox="1">
            <a:spLocks/>
          </p:cNvSpPr>
          <p:nvPr/>
        </p:nvSpPr>
        <p:spPr>
          <a:xfrm>
            <a:off x="1971086" y="2054156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2" name="제목 1"/>
          <p:cNvSpPr txBox="1">
            <a:spLocks/>
          </p:cNvSpPr>
          <p:nvPr/>
        </p:nvSpPr>
        <p:spPr>
          <a:xfrm>
            <a:off x="204316" y="-5439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3" name="제목 1"/>
          <p:cNvSpPr txBox="1">
            <a:spLocks/>
          </p:cNvSpPr>
          <p:nvPr/>
        </p:nvSpPr>
        <p:spPr>
          <a:xfrm>
            <a:off x="-125772" y="56593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5" name="제목 1"/>
          <p:cNvSpPr txBox="1">
            <a:spLocks/>
          </p:cNvSpPr>
          <p:nvPr/>
        </p:nvSpPr>
        <p:spPr>
          <a:xfrm>
            <a:off x="-7634" y="45942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6" name="오른쪽 중괄호 55"/>
          <p:cNvSpPr/>
          <p:nvPr/>
        </p:nvSpPr>
        <p:spPr>
          <a:xfrm flipV="1">
            <a:off x="3851920" y="101996"/>
            <a:ext cx="194683" cy="24306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오른쪽 중괄호 56"/>
          <p:cNvSpPr/>
          <p:nvPr/>
        </p:nvSpPr>
        <p:spPr>
          <a:xfrm flipH="1" flipV="1">
            <a:off x="3278037" y="101996"/>
            <a:ext cx="226649" cy="4591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제목 1"/>
          <p:cNvSpPr txBox="1">
            <a:spLocks/>
          </p:cNvSpPr>
          <p:nvPr/>
        </p:nvSpPr>
        <p:spPr>
          <a:xfrm>
            <a:off x="942866" y="42949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9" name="제목 1"/>
          <p:cNvSpPr txBox="1">
            <a:spLocks/>
          </p:cNvSpPr>
          <p:nvPr/>
        </p:nvSpPr>
        <p:spPr>
          <a:xfrm>
            <a:off x="942866" y="22344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0" name="제목 1"/>
          <p:cNvSpPr txBox="1">
            <a:spLocks/>
          </p:cNvSpPr>
          <p:nvPr/>
        </p:nvSpPr>
        <p:spPr>
          <a:xfrm>
            <a:off x="3018881" y="27372"/>
            <a:ext cx="320357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1" name="제목 1"/>
          <p:cNvSpPr txBox="1">
            <a:spLocks/>
          </p:cNvSpPr>
          <p:nvPr/>
        </p:nvSpPr>
        <p:spPr>
          <a:xfrm>
            <a:off x="3018881" y="208344"/>
            <a:ext cx="320357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2" name="제목 1"/>
          <p:cNvSpPr txBox="1">
            <a:spLocks/>
          </p:cNvSpPr>
          <p:nvPr/>
        </p:nvSpPr>
        <p:spPr>
          <a:xfrm>
            <a:off x="3529111" y="43916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3" name="제목 1"/>
          <p:cNvSpPr txBox="1">
            <a:spLocks/>
          </p:cNvSpPr>
          <p:nvPr/>
        </p:nvSpPr>
        <p:spPr>
          <a:xfrm>
            <a:off x="3627270" y="49692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4" name="제목 1"/>
          <p:cNvSpPr txBox="1">
            <a:spLocks/>
          </p:cNvSpPr>
          <p:nvPr/>
        </p:nvSpPr>
        <p:spPr>
          <a:xfrm>
            <a:off x="3949261" y="13423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5" name="제목 1"/>
          <p:cNvSpPr txBox="1">
            <a:spLocks/>
          </p:cNvSpPr>
          <p:nvPr/>
        </p:nvSpPr>
        <p:spPr>
          <a:xfrm>
            <a:off x="3568480" y="833649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6" name="제목 1"/>
          <p:cNvSpPr txBox="1">
            <a:spLocks/>
          </p:cNvSpPr>
          <p:nvPr/>
        </p:nvSpPr>
        <p:spPr>
          <a:xfrm>
            <a:off x="1874549" y="332385"/>
            <a:ext cx="384569" cy="268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7" name="제목 1"/>
          <p:cNvSpPr txBox="1">
            <a:spLocks/>
          </p:cNvSpPr>
          <p:nvPr/>
        </p:nvSpPr>
        <p:spPr>
          <a:xfrm>
            <a:off x="1874549" y="608429"/>
            <a:ext cx="384569" cy="268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3024920" y="806389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9" name="제목 1"/>
          <p:cNvSpPr txBox="1">
            <a:spLocks/>
          </p:cNvSpPr>
          <p:nvPr/>
        </p:nvSpPr>
        <p:spPr>
          <a:xfrm>
            <a:off x="2780427" y="80220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0" name="제목 1"/>
          <p:cNvSpPr txBox="1">
            <a:spLocks/>
          </p:cNvSpPr>
          <p:nvPr/>
        </p:nvSpPr>
        <p:spPr>
          <a:xfrm>
            <a:off x="1674428" y="83671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1" name="제목 1"/>
          <p:cNvSpPr txBox="1">
            <a:spLocks/>
          </p:cNvSpPr>
          <p:nvPr/>
        </p:nvSpPr>
        <p:spPr>
          <a:xfrm>
            <a:off x="9765" y="357996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2" name="제목 1"/>
          <p:cNvSpPr txBox="1">
            <a:spLocks/>
          </p:cNvSpPr>
          <p:nvPr/>
        </p:nvSpPr>
        <p:spPr>
          <a:xfrm>
            <a:off x="-34018" y="283952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3" name="오른쪽 중괄호 72"/>
          <p:cNvSpPr/>
          <p:nvPr/>
        </p:nvSpPr>
        <p:spPr>
          <a:xfrm flipV="1">
            <a:off x="3884277" y="3587154"/>
            <a:ext cx="167055" cy="5426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제목 1"/>
          <p:cNvSpPr txBox="1">
            <a:spLocks/>
          </p:cNvSpPr>
          <p:nvPr/>
        </p:nvSpPr>
        <p:spPr>
          <a:xfrm>
            <a:off x="3924568" y="350196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5" name="제목 1"/>
          <p:cNvSpPr txBox="1">
            <a:spLocks/>
          </p:cNvSpPr>
          <p:nvPr/>
        </p:nvSpPr>
        <p:spPr>
          <a:xfrm>
            <a:off x="987727" y="1133033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6" name="제목 1"/>
          <p:cNvSpPr txBox="1">
            <a:spLocks/>
          </p:cNvSpPr>
          <p:nvPr/>
        </p:nvSpPr>
        <p:spPr>
          <a:xfrm>
            <a:off x="987727" y="136630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7" name="제목 1"/>
          <p:cNvSpPr txBox="1">
            <a:spLocks/>
          </p:cNvSpPr>
          <p:nvPr/>
        </p:nvSpPr>
        <p:spPr>
          <a:xfrm>
            <a:off x="2673935" y="1590231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12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8" name="제목 1"/>
          <p:cNvSpPr txBox="1">
            <a:spLocks/>
          </p:cNvSpPr>
          <p:nvPr/>
        </p:nvSpPr>
        <p:spPr>
          <a:xfrm>
            <a:off x="1270900" y="1734885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9" name="제목 1"/>
          <p:cNvSpPr txBox="1">
            <a:spLocks/>
          </p:cNvSpPr>
          <p:nvPr/>
        </p:nvSpPr>
        <p:spPr>
          <a:xfrm>
            <a:off x="1263243" y="199880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0" name="제목 1"/>
          <p:cNvSpPr txBox="1">
            <a:spLocks/>
          </p:cNvSpPr>
          <p:nvPr/>
        </p:nvSpPr>
        <p:spPr>
          <a:xfrm>
            <a:off x="3617122" y="1838715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1" name="제목 1"/>
          <p:cNvSpPr txBox="1">
            <a:spLocks/>
          </p:cNvSpPr>
          <p:nvPr/>
        </p:nvSpPr>
        <p:spPr>
          <a:xfrm>
            <a:off x="1962273" y="242088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340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2" name="제목 1"/>
          <p:cNvSpPr txBox="1">
            <a:spLocks/>
          </p:cNvSpPr>
          <p:nvPr/>
        </p:nvSpPr>
        <p:spPr>
          <a:xfrm>
            <a:off x="3912015" y="2807465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3" name="제목 1"/>
          <p:cNvSpPr txBox="1">
            <a:spLocks/>
          </p:cNvSpPr>
          <p:nvPr/>
        </p:nvSpPr>
        <p:spPr>
          <a:xfrm>
            <a:off x="3894731" y="3983246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85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4" name="제목 1"/>
          <p:cNvSpPr txBox="1">
            <a:spLocks/>
          </p:cNvSpPr>
          <p:nvPr/>
        </p:nvSpPr>
        <p:spPr>
          <a:xfrm>
            <a:off x="3917122" y="4663923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39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5" name="제목 1"/>
          <p:cNvSpPr txBox="1">
            <a:spLocks/>
          </p:cNvSpPr>
          <p:nvPr/>
        </p:nvSpPr>
        <p:spPr>
          <a:xfrm>
            <a:off x="1184508" y="3184098"/>
            <a:ext cx="455535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169.5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6" name="제목 1"/>
          <p:cNvSpPr txBox="1">
            <a:spLocks/>
          </p:cNvSpPr>
          <p:nvPr/>
        </p:nvSpPr>
        <p:spPr>
          <a:xfrm>
            <a:off x="3007141" y="3184098"/>
            <a:ext cx="455535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169.5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7" name="제목 1"/>
          <p:cNvSpPr txBox="1">
            <a:spLocks/>
          </p:cNvSpPr>
          <p:nvPr/>
        </p:nvSpPr>
        <p:spPr>
          <a:xfrm>
            <a:off x="1279884" y="355576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8" name="제목 1"/>
          <p:cNvSpPr txBox="1">
            <a:spLocks/>
          </p:cNvSpPr>
          <p:nvPr/>
        </p:nvSpPr>
        <p:spPr>
          <a:xfrm>
            <a:off x="2721097" y="439098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9" name="제목 1"/>
          <p:cNvSpPr txBox="1">
            <a:spLocks/>
          </p:cNvSpPr>
          <p:nvPr/>
        </p:nvSpPr>
        <p:spPr>
          <a:xfrm>
            <a:off x="1386396" y="435041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91" name="제목 1"/>
          <p:cNvSpPr txBox="1">
            <a:spLocks/>
          </p:cNvSpPr>
          <p:nvPr/>
        </p:nvSpPr>
        <p:spPr>
          <a:xfrm>
            <a:off x="2119612" y="435041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92" name="제목 1"/>
          <p:cNvSpPr txBox="1">
            <a:spLocks/>
          </p:cNvSpPr>
          <p:nvPr/>
        </p:nvSpPr>
        <p:spPr>
          <a:xfrm>
            <a:off x="304460" y="4359036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cxnSp>
        <p:nvCxnSpPr>
          <p:cNvPr id="93" name="구부러진 연결선 92"/>
          <p:cNvCxnSpPr/>
          <p:nvPr/>
        </p:nvCxnSpPr>
        <p:spPr>
          <a:xfrm flipV="1">
            <a:off x="3214538" y="1285336"/>
            <a:ext cx="860213" cy="491705"/>
          </a:xfrm>
          <a:prstGeom prst="curvedConnector3">
            <a:avLst>
              <a:gd name="adj1" fmla="val 50000"/>
            </a:avLst>
          </a:prstGeom>
          <a:ln>
            <a:solidFill>
              <a:srgbClr val="FF2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제목 1"/>
          <p:cNvSpPr txBox="1">
            <a:spLocks/>
          </p:cNvSpPr>
          <p:nvPr/>
        </p:nvSpPr>
        <p:spPr>
          <a:xfrm flipH="1">
            <a:off x="3987309" y="1004861"/>
            <a:ext cx="944729" cy="560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</a:t>
            </a:r>
            <a:r>
              <a:rPr lang="ko-KR" altLang="en-US" sz="900" dirty="0" smtClean="0">
                <a:solidFill>
                  <a:srgbClr val="FF29FF"/>
                </a:solidFill>
              </a:rPr>
              <a:t>픽셀</a:t>
            </a:r>
            <a:r>
              <a:rPr lang="en-US" altLang="ko-KR" sz="900" dirty="0" smtClean="0">
                <a:solidFill>
                  <a:srgbClr val="FF29FF"/>
                </a:solidFill>
              </a:rPr>
              <a:t>(1dp)</a:t>
            </a:r>
            <a:r>
              <a:rPr lang="ko-KR" altLang="en-US" sz="900" dirty="0" smtClean="0">
                <a:solidFill>
                  <a:srgbClr val="FF29FF"/>
                </a:solidFill>
              </a:rPr>
              <a:t> 선</a:t>
            </a:r>
            <a:r>
              <a:rPr lang="en-US" altLang="ko-KR" sz="900" dirty="0" smtClean="0">
                <a:solidFill>
                  <a:srgbClr val="FF29FF"/>
                </a:solidFill>
              </a:rPr>
              <a:t>, </a:t>
            </a:r>
          </a:p>
          <a:p>
            <a:r>
              <a:rPr lang="ko-KR" altLang="en-US" sz="900" dirty="0" smtClean="0">
                <a:solidFill>
                  <a:srgbClr val="FF29FF"/>
                </a:solidFill>
              </a:rPr>
              <a:t>뚫려있는 구멍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00" name="제목 1"/>
          <p:cNvSpPr txBox="1">
            <a:spLocks/>
          </p:cNvSpPr>
          <p:nvPr/>
        </p:nvSpPr>
        <p:spPr>
          <a:xfrm>
            <a:off x="4309301" y="-6210"/>
            <a:ext cx="1984535" cy="580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000000(75%)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2" name="제목 1"/>
          <p:cNvSpPr txBox="1">
            <a:spLocks/>
          </p:cNvSpPr>
          <p:nvPr/>
        </p:nvSpPr>
        <p:spPr>
          <a:xfrm>
            <a:off x="6444208" y="311732"/>
            <a:ext cx="2376264" cy="577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12px (3dp), 12px (3dp)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(100%),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3" name="제목 1"/>
          <p:cNvSpPr txBox="1">
            <a:spLocks/>
          </p:cNvSpPr>
          <p:nvPr/>
        </p:nvSpPr>
        <p:spPr>
          <a:xfrm>
            <a:off x="4355976" y="1951040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16px (4dp), 12px (3dp)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4" name="제목 1"/>
          <p:cNvSpPr txBox="1">
            <a:spLocks/>
          </p:cNvSpPr>
          <p:nvPr/>
        </p:nvSpPr>
        <p:spPr>
          <a:xfrm>
            <a:off x="4355976" y="2479044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12px (3dp)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009017(65%)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5" name="제목 1"/>
          <p:cNvSpPr txBox="1">
            <a:spLocks/>
          </p:cNvSpPr>
          <p:nvPr/>
        </p:nvSpPr>
        <p:spPr>
          <a:xfrm>
            <a:off x="4355976" y="3032115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12px (3dp)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6" name="제목 1"/>
          <p:cNvSpPr txBox="1">
            <a:spLocks/>
          </p:cNvSpPr>
          <p:nvPr/>
        </p:nvSpPr>
        <p:spPr>
          <a:xfrm>
            <a:off x="4355976" y="3625723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009017(65%)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7" name="제목 1"/>
          <p:cNvSpPr txBox="1">
            <a:spLocks/>
          </p:cNvSpPr>
          <p:nvPr/>
        </p:nvSpPr>
        <p:spPr>
          <a:xfrm>
            <a:off x="6444207" y="3625723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(3.5dp), 12px (3dp)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90" name="제목 1"/>
          <p:cNvSpPr txBox="1">
            <a:spLocks/>
          </p:cNvSpPr>
          <p:nvPr/>
        </p:nvSpPr>
        <p:spPr>
          <a:xfrm>
            <a:off x="4362973" y="5445224"/>
            <a:ext cx="3096344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err="1" smtClean="0"/>
              <a:t>검색창</a:t>
            </a:r>
            <a:r>
              <a:rPr lang="ko-KR" altLang="en-US" sz="1400" dirty="0" smtClean="0"/>
              <a:t> 투명도 </a:t>
            </a:r>
            <a:r>
              <a:rPr lang="en-US" altLang="ko-KR" sz="1400" dirty="0" smtClean="0"/>
              <a:t>: 90%</a:t>
            </a:r>
          </a:p>
          <a:p>
            <a:pPr algn="l"/>
            <a:r>
              <a:rPr lang="ko-KR" altLang="en-US" sz="1400" dirty="0" smtClean="0"/>
              <a:t>하얀 네모들 투명도 </a:t>
            </a:r>
            <a:r>
              <a:rPr lang="en-US" altLang="ko-KR" sz="1400" dirty="0" smtClean="0"/>
              <a:t>: 95%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4941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8" name="오른쪽 중괄호 7"/>
          <p:cNvSpPr/>
          <p:nvPr/>
        </p:nvSpPr>
        <p:spPr>
          <a:xfrm rot="16200000" flipH="1">
            <a:off x="-23994" y="140626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중괄호 8"/>
          <p:cNvSpPr/>
          <p:nvPr/>
        </p:nvSpPr>
        <p:spPr>
          <a:xfrm>
            <a:off x="549040" y="0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flipV="1">
            <a:off x="539552" y="530208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 flipV="1">
            <a:off x="539552" y="1012704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중괄호 11"/>
          <p:cNvSpPr/>
          <p:nvPr/>
        </p:nvSpPr>
        <p:spPr>
          <a:xfrm flipV="1">
            <a:off x="539552" y="1506344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중괄호 12"/>
          <p:cNvSpPr/>
          <p:nvPr/>
        </p:nvSpPr>
        <p:spPr>
          <a:xfrm flipV="1">
            <a:off x="539552" y="1988840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>
            <a:off x="698778" y="119089"/>
            <a:ext cx="146524" cy="41111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 rot="5400000">
            <a:off x="251494" y="2072567"/>
            <a:ext cx="146524" cy="41111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/>
          <p:cNvSpPr>
            <a:spLocks noGrp="1"/>
          </p:cNvSpPr>
          <p:nvPr>
            <p:ph type="title"/>
          </p:nvPr>
        </p:nvSpPr>
        <p:spPr>
          <a:xfrm>
            <a:off x="-152820" y="206630"/>
            <a:ext cx="432048" cy="213516"/>
          </a:xfrm>
        </p:spPr>
        <p:txBody>
          <a:bodyPr>
            <a:normAutofit fontScale="90000"/>
          </a:bodyPr>
          <a:lstStyle/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565380" y="-5749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711276" y="21789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548788" y="93058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0" name="제목 1"/>
          <p:cNvSpPr txBox="1">
            <a:spLocks/>
          </p:cNvSpPr>
          <p:nvPr/>
        </p:nvSpPr>
        <p:spPr>
          <a:xfrm>
            <a:off x="548788" y="142422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548788" y="1906716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548788" y="469944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98268" y="2307088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3995936" y="5013176"/>
            <a:ext cx="4824536" cy="1440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en-US" altLang="ko-KR" sz="1400" dirty="0"/>
              <a:t>(</a:t>
            </a:r>
            <a:r>
              <a:rPr lang="ko-KR" altLang="en-US" sz="1400" dirty="0" err="1"/>
              <a:t>네이버에서</a:t>
            </a:r>
            <a:r>
              <a:rPr lang="ko-KR" altLang="en-US" sz="1400" dirty="0"/>
              <a:t> 다운 가능</a:t>
            </a:r>
            <a:r>
              <a:rPr lang="en-US" altLang="ko-KR" sz="1400" dirty="0" smtClean="0"/>
              <a:t>) 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24px (6dp)</a:t>
            </a:r>
          </a:p>
          <a:p>
            <a:pPr algn="l"/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</a:t>
            </a:r>
            <a:r>
              <a:rPr lang="ko-KR" altLang="en-US" sz="1400" dirty="0"/>
              <a:t> </a:t>
            </a:r>
            <a:r>
              <a:rPr lang="en-US" altLang="ko-KR" sz="1400" dirty="0" err="1" smtClean="0"/>
              <a:t>ffffff</a:t>
            </a:r>
            <a:endParaRPr lang="en-US" altLang="ko-KR" sz="1400" dirty="0" smtClean="0"/>
          </a:p>
          <a:p>
            <a:pPr algn="l"/>
            <a:r>
              <a:rPr lang="ko-KR" altLang="en-US" sz="1400" dirty="0" smtClean="0"/>
              <a:t>투명도 </a:t>
            </a:r>
            <a:r>
              <a:rPr lang="en-US" altLang="ko-KR" sz="1400" dirty="0" smtClean="0"/>
              <a:t>: 95%</a:t>
            </a:r>
            <a:endParaRPr lang="ko-KR" altLang="en-US" sz="1400" dirty="0"/>
          </a:p>
        </p:txBody>
      </p:sp>
      <p:sp>
        <p:nvSpPr>
          <p:cNvPr id="25" name="제목 1"/>
          <p:cNvSpPr txBox="1">
            <a:spLocks/>
          </p:cNvSpPr>
          <p:nvPr/>
        </p:nvSpPr>
        <p:spPr>
          <a:xfrm>
            <a:off x="3995936" y="6309320"/>
            <a:ext cx="4680520" cy="530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(4dp)</a:t>
            </a:r>
          </a:p>
          <a:p>
            <a:pPr algn="l"/>
            <a:r>
              <a:rPr lang="ko-KR" altLang="en-US" sz="1400" dirty="0" smtClean="0"/>
              <a:t>컬러 </a:t>
            </a:r>
            <a:r>
              <a:rPr lang="en-US" altLang="ko-KR" sz="1400" dirty="0"/>
              <a:t>: </a:t>
            </a:r>
            <a:r>
              <a:rPr lang="en-US" altLang="ko-KR" sz="1400" dirty="0" err="1" smtClean="0"/>
              <a:t>fffffff</a:t>
            </a:r>
            <a:r>
              <a:rPr lang="en-US" altLang="ko-KR" sz="1400" dirty="0" smtClean="0"/>
              <a:t>(95%), 818181(95%), eacd44(95%)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8126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857625" cy="6858000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3995936" y="2348880"/>
            <a:ext cx="3744416" cy="2952328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24px (6dp)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(95%)</a:t>
            </a:r>
            <a:br>
              <a:rPr lang="en-US" altLang="ko-KR" sz="1400" dirty="0" smtClean="0"/>
            </a:b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ko-KR" altLang="en-US" sz="1400" dirty="0" smtClean="0"/>
              <a:t>효과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외부광선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혼합모드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스크린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불투명도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75%</a:t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61d875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/>
              <a:t>	</a:t>
            </a:r>
            <a:r>
              <a:rPr lang="en-US" altLang="ko-KR" sz="1400" dirty="0" smtClean="0"/>
              <a:t>-</a:t>
            </a:r>
            <a:r>
              <a:rPr lang="ko-KR" altLang="en-US" sz="1400" dirty="0" smtClean="0"/>
              <a:t>기법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더 부드럽게</a:t>
            </a: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	-</a:t>
            </a:r>
            <a:r>
              <a:rPr lang="ko-KR" altLang="en-US" sz="1400" dirty="0"/>
              <a:t>크기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 smtClean="0"/>
              <a:t>20px (5dp)</a:t>
            </a:r>
            <a:endParaRPr lang="ko-KR" altLang="en-US" sz="1400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3995936" y="1628800"/>
            <a:ext cx="2448272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1296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8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95936" y="2348880"/>
            <a:ext cx="3744416" cy="2952328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Bold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24px (6dp)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(95%)</a:t>
            </a:r>
            <a:br>
              <a:rPr lang="en-US" altLang="ko-KR" sz="1400" dirty="0" smtClean="0"/>
            </a:b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ko-KR" altLang="en-US" sz="1400" dirty="0" smtClean="0"/>
              <a:t>효과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외부광선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혼합모드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스크린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불투명도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75%</a:t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ff4d1d</a:t>
            </a:r>
            <a:br>
              <a:rPr lang="en-US" altLang="ko-KR" sz="1400" dirty="0" smtClean="0"/>
            </a:br>
            <a:r>
              <a:rPr lang="en-US" altLang="ko-KR" sz="1400" dirty="0"/>
              <a:t>	</a:t>
            </a:r>
            <a:r>
              <a:rPr lang="en-US" altLang="ko-KR" sz="1400" dirty="0" smtClean="0"/>
              <a:t>-</a:t>
            </a:r>
            <a:r>
              <a:rPr lang="ko-KR" altLang="en-US" sz="1400" dirty="0" smtClean="0"/>
              <a:t>기법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더 부드럽게</a:t>
            </a: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	-</a:t>
            </a:r>
            <a:r>
              <a:rPr lang="ko-KR" altLang="en-US" sz="1400" dirty="0"/>
              <a:t>크기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 smtClean="0"/>
              <a:t>20px (5dp)</a:t>
            </a:r>
            <a:endParaRPr lang="ko-KR" altLang="en-US" sz="1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8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1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53"/>
            <a:ext cx="3857625" cy="6858000"/>
          </a:xfrm>
          <a:prstGeom prst="rect">
            <a:avLst/>
          </a:prstGeom>
        </p:spPr>
      </p:pic>
      <p:sp>
        <p:nvSpPr>
          <p:cNvPr id="7" name="오른쪽 중괄호 6"/>
          <p:cNvSpPr/>
          <p:nvPr/>
        </p:nvSpPr>
        <p:spPr>
          <a:xfrm>
            <a:off x="104996" y="3253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중괄호 7"/>
          <p:cNvSpPr/>
          <p:nvPr/>
        </p:nvSpPr>
        <p:spPr>
          <a:xfrm rot="16200000" flipH="1">
            <a:off x="5340" y="669316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중괄호 8"/>
          <p:cNvSpPr/>
          <p:nvPr/>
        </p:nvSpPr>
        <p:spPr>
          <a:xfrm rot="16200000" flipH="1">
            <a:off x="-48629" y="2034960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rot="16200000" flipH="1">
            <a:off x="202892" y="508708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>
            <a:off x="3542908" y="172048"/>
            <a:ext cx="146524" cy="27879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-49269" y="721032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-101128" y="2088556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125758" y="571877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5" name="제목 1"/>
          <p:cNvSpPr txBox="1">
            <a:spLocks/>
          </p:cNvSpPr>
          <p:nvPr/>
        </p:nvSpPr>
        <p:spPr>
          <a:xfrm>
            <a:off x="171953" y="-59347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3588462" y="204688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3189511" y="495144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8" name="오른쪽 중괄호 17"/>
          <p:cNvSpPr/>
          <p:nvPr/>
        </p:nvSpPr>
        <p:spPr>
          <a:xfrm flipH="1">
            <a:off x="3155160" y="237129"/>
            <a:ext cx="146524" cy="14863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중괄호 18"/>
          <p:cNvSpPr/>
          <p:nvPr/>
        </p:nvSpPr>
        <p:spPr>
          <a:xfrm rot="5400000" flipV="1">
            <a:off x="3303364" y="403609"/>
            <a:ext cx="146524" cy="14863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제목 1"/>
          <p:cNvSpPr txBox="1">
            <a:spLocks/>
          </p:cNvSpPr>
          <p:nvPr/>
        </p:nvSpPr>
        <p:spPr>
          <a:xfrm>
            <a:off x="2903446" y="202148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2933698" y="113862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오른쪽 중괄호 22"/>
          <p:cNvSpPr/>
          <p:nvPr/>
        </p:nvSpPr>
        <p:spPr>
          <a:xfrm flipH="1">
            <a:off x="3156476" y="186750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제목 1"/>
          <p:cNvSpPr txBox="1">
            <a:spLocks/>
          </p:cNvSpPr>
          <p:nvPr/>
        </p:nvSpPr>
        <p:spPr>
          <a:xfrm>
            <a:off x="192112" y="450844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9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6" name="오른쪽 중괄호 25"/>
          <p:cNvSpPr/>
          <p:nvPr/>
        </p:nvSpPr>
        <p:spPr>
          <a:xfrm rot="5400000" flipV="1">
            <a:off x="314682" y="368027"/>
            <a:ext cx="146525" cy="13119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제목 1"/>
          <p:cNvSpPr>
            <a:spLocks noGrp="1"/>
          </p:cNvSpPr>
          <p:nvPr>
            <p:ph type="title"/>
          </p:nvPr>
        </p:nvSpPr>
        <p:spPr>
          <a:xfrm>
            <a:off x="3886225" y="-3806"/>
            <a:ext cx="3744416" cy="1056542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Bold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383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의뢰의뢰\네이버오픈페스트\04_01_검색창_자동완성리스트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385806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오른쪽 중괄호 4"/>
          <p:cNvSpPr/>
          <p:nvPr/>
        </p:nvSpPr>
        <p:spPr>
          <a:xfrm>
            <a:off x="3536705" y="521497"/>
            <a:ext cx="146524" cy="41044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오른쪽 중괄호 5"/>
          <p:cNvSpPr/>
          <p:nvPr/>
        </p:nvSpPr>
        <p:spPr>
          <a:xfrm rot="16200000" flipH="1">
            <a:off x="3424291" y="972182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3334346" y="1011526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3597140" y="617654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37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cxnSp>
        <p:nvCxnSpPr>
          <p:cNvPr id="14" name="구부러진 연결선 13"/>
          <p:cNvCxnSpPr/>
          <p:nvPr/>
        </p:nvCxnSpPr>
        <p:spPr>
          <a:xfrm>
            <a:off x="3497553" y="1331040"/>
            <a:ext cx="779788" cy="294964"/>
          </a:xfrm>
          <a:prstGeom prst="curvedConnector3">
            <a:avLst/>
          </a:prstGeom>
          <a:ln>
            <a:solidFill>
              <a:srgbClr val="FF2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/>
          <p:cNvSpPr txBox="1">
            <a:spLocks/>
          </p:cNvSpPr>
          <p:nvPr/>
        </p:nvSpPr>
        <p:spPr>
          <a:xfrm>
            <a:off x="4211960" y="1477850"/>
            <a:ext cx="1053594" cy="5380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800" dirty="0" smtClean="0">
                <a:solidFill>
                  <a:srgbClr val="FF29FF"/>
                </a:solidFill>
              </a:rPr>
              <a:t>4</a:t>
            </a:r>
            <a:r>
              <a:rPr lang="ko-KR" altLang="en-US" sz="800" dirty="0" smtClean="0">
                <a:solidFill>
                  <a:srgbClr val="FF29FF"/>
                </a:solidFill>
              </a:rPr>
              <a:t>픽셀</a:t>
            </a:r>
            <a:r>
              <a:rPr lang="en-US" altLang="ko-KR" sz="800" dirty="0" smtClean="0">
                <a:solidFill>
                  <a:srgbClr val="FF29FF"/>
                </a:solidFill>
              </a:rPr>
              <a:t>(1dp)</a:t>
            </a:r>
            <a:r>
              <a:rPr lang="ko-KR" altLang="en-US" sz="800" dirty="0" smtClean="0">
                <a:solidFill>
                  <a:srgbClr val="FF29FF"/>
                </a:solidFill>
              </a:rPr>
              <a:t> 두께의 선으로 뚫린 구멍</a:t>
            </a:r>
            <a:endParaRPr lang="ko-KR" altLang="en-US" sz="800" dirty="0">
              <a:solidFill>
                <a:srgbClr val="FF29FF"/>
              </a:solidFill>
            </a:endParaRPr>
          </a:p>
        </p:txBody>
      </p:sp>
      <p:sp>
        <p:nvSpPr>
          <p:cNvPr id="18" name="오른쪽 중괄호 17"/>
          <p:cNvSpPr/>
          <p:nvPr/>
        </p:nvSpPr>
        <p:spPr>
          <a:xfrm rot="16200000" flipH="1">
            <a:off x="3405027" y="1987721"/>
            <a:ext cx="146524" cy="11683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3307670" y="2060848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0" name="오른쪽 중괄호 19"/>
          <p:cNvSpPr/>
          <p:nvPr/>
        </p:nvSpPr>
        <p:spPr>
          <a:xfrm rot="16200000" flipH="1">
            <a:off x="313697" y="2031396"/>
            <a:ext cx="146524" cy="11683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196138" y="2104523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오른쪽 중괄호 21"/>
          <p:cNvSpPr/>
          <p:nvPr/>
        </p:nvSpPr>
        <p:spPr>
          <a:xfrm>
            <a:off x="3858060" y="521495"/>
            <a:ext cx="146524" cy="312352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3880145" y="1937595"/>
            <a:ext cx="547840" cy="294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290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5" name="제목 1"/>
          <p:cNvSpPr>
            <a:spLocks noGrp="1"/>
          </p:cNvSpPr>
          <p:nvPr>
            <p:ph type="title"/>
          </p:nvPr>
        </p:nvSpPr>
        <p:spPr>
          <a:xfrm>
            <a:off x="3858060" y="94176"/>
            <a:ext cx="2082091" cy="736994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Bold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>
            <a:off x="3942884" y="2492896"/>
            <a:ext cx="2645340" cy="734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(3.5dp)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009017(65%)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27" name="제목 1"/>
          <p:cNvSpPr txBox="1">
            <a:spLocks/>
          </p:cNvSpPr>
          <p:nvPr/>
        </p:nvSpPr>
        <p:spPr>
          <a:xfrm>
            <a:off x="6660232" y="2490135"/>
            <a:ext cx="2082091" cy="7369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10px (2.5dp)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6516216" y="548286"/>
            <a:ext cx="2448272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err="1" smtClean="0"/>
              <a:t>검색창</a:t>
            </a:r>
            <a:r>
              <a:rPr lang="ko-KR" altLang="en-US" sz="1400" dirty="0" smtClean="0"/>
              <a:t> 투명도 </a:t>
            </a:r>
            <a:r>
              <a:rPr lang="en-US" altLang="ko-KR" sz="1400" dirty="0" smtClean="0"/>
              <a:t>: 90%</a:t>
            </a:r>
          </a:p>
          <a:p>
            <a:pPr algn="l"/>
            <a:r>
              <a:rPr lang="ko-KR" altLang="en-US" sz="1400" dirty="0" smtClean="0"/>
              <a:t>자동리스트 투명도 </a:t>
            </a:r>
            <a:r>
              <a:rPr lang="en-US" altLang="ko-KR" sz="1400" dirty="0" smtClean="0"/>
              <a:t>: 80%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40520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의뢰의뢰\네이버오픈페스트\05_카테고리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806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4427984" y="476672"/>
            <a:ext cx="4104455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100" dirty="0" smtClean="0">
                <a:solidFill>
                  <a:srgbClr val="FF29FF"/>
                </a:solidFill>
              </a:rPr>
              <a:t>2</a:t>
            </a:r>
            <a:r>
              <a:rPr lang="ko-KR" altLang="en-US" sz="1100" dirty="0" smtClean="0">
                <a:solidFill>
                  <a:srgbClr val="FF29FF"/>
                </a:solidFill>
              </a:rPr>
              <a:t>번째 </a:t>
            </a:r>
            <a:r>
              <a:rPr lang="en-US" altLang="ko-KR" sz="1100" dirty="0" err="1" smtClean="0">
                <a:solidFill>
                  <a:srgbClr val="FF29FF"/>
                </a:solidFill>
              </a:rPr>
              <a:t>ppt</a:t>
            </a:r>
            <a:r>
              <a:rPr lang="ko-KR" altLang="en-US" sz="1100" dirty="0">
                <a:solidFill>
                  <a:srgbClr val="FF29FF"/>
                </a:solidFill>
              </a:rPr>
              <a:t> </a:t>
            </a:r>
            <a:r>
              <a:rPr lang="ko-KR" altLang="en-US" sz="1100" dirty="0" smtClean="0">
                <a:solidFill>
                  <a:srgbClr val="FF29FF"/>
                </a:solidFill>
              </a:rPr>
              <a:t>페이지와 아이콘 배치 수치는 같음</a:t>
            </a:r>
            <a:endParaRPr lang="ko-KR" altLang="en-US" sz="1100" dirty="0">
              <a:solidFill>
                <a:srgbClr val="FF29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966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401</Words>
  <Application>Microsoft Office PowerPoint</Application>
  <PresentationFormat>화면 슬라이드 쇼(4:3)</PresentationFormat>
  <Paragraphs>141</Paragraphs>
  <Slides>11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10</vt:lpstr>
      <vt:lpstr>10</vt:lpstr>
      <vt:lpstr>폰트 : 나눔바른펜 Bold 크기 : 24px (6dp) 컬러 : ffffff(95%)  효과 : 외부광선  -혼합모드 : 스크린  -불투명도 : 75%  -컬러 : 61d875  -기법 : 더 부드럽게  -크기 : 20px (5dp)</vt:lpstr>
      <vt:lpstr>PowerPoint 프레젠테이션</vt:lpstr>
      <vt:lpstr>폰트 : 나눔바른펜 Bold 크기 : 24px (6dp) 컬러 : ffffff(95%)  효과 : 외부광선  -혼합모드 : 스크린  -불투명도 : 75%  -컬러 : ff4d1d  -기법 : 더 부드럽게  -크기 : 20px (5dp)</vt:lpstr>
      <vt:lpstr>PowerPoint 프레젠테이션</vt:lpstr>
      <vt:lpstr>폰트 : 나눔바른펜 Bold 크기 : 14px (3.5dp) 컬러 : 000000(50%) </vt:lpstr>
      <vt:lpstr>폰트 : 나눔바른펜 Bold 크기 : 14px (3.5dp) 컬러 : 000000(50%) 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35</cp:revision>
  <dcterms:created xsi:type="dcterms:W3CDTF">2016-12-30T06:16:14Z</dcterms:created>
  <dcterms:modified xsi:type="dcterms:W3CDTF">2017-01-18T11:20:52Z</dcterms:modified>
</cp:coreProperties>
</file>

<file path=docProps/thumbnail.jpeg>
</file>